
<file path=[Content_Types].xml><?xml version="1.0" encoding="utf-8"?>
<Types xmlns="http://schemas.openxmlformats.org/package/2006/content-types">
  <Default Extension="png" ContentType="image/png"/>
  <Default Extension="png&amp;ehk=pVNoIFsVEpPESKlcEexm8w&amp;r=0&amp;pid=OfficeInsert" ContentType="image/png"/>
  <Default Extension="png&amp;ehk=yYD4xdg3y5" ContentType="image/png"/>
  <Default Extension="png&amp;ehk=6KOvavIP5SPRtYN5sSpoBA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gif&amp;ehk=WkZ8Fi2nrbB0PNIoF6nfRw&amp;r=0&amp;pid=OfficeInsert" ContentType="image/gif"/>
  <Default Extension="wdp" ContentType="image/vnd.ms-photo"/>
  <Default Extension="png&amp;ehk=VdNHIiME9PlxHl3E6E07yw&amp;r=0&amp;pid=OfficeInsert" ContentType="image/png"/>
  <Default Extension="png&amp;ehk=yrlfOumT7vtIIo2MvhYR7Q&amp;r=0&amp;pid=OfficeInsert" ContentType="image/png"/>
  <Default Extension="png&amp;ehk=1QrzW11qhtOZhegCXNiSog&amp;r=0&amp;pid=OfficeInsert" ContentType="image/png"/>
  <Default Extension="png&amp;ehk=GmiaSqp7SIVigdtZmuudkA&amp;r=0&amp;pid=OfficeInsert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8C2C"/>
    <a:srgbClr val="E6D5B5"/>
    <a:srgbClr val="203864"/>
    <a:srgbClr val="E8EBF0"/>
    <a:srgbClr val="F3F3F3"/>
    <a:srgbClr val="2E353B"/>
    <a:srgbClr val="F7F7F7"/>
    <a:srgbClr val="FFFFFF"/>
    <a:srgbClr val="121212"/>
    <a:srgbClr val="091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375" autoAdjust="0"/>
    <p:restoredTop sz="94660"/>
  </p:normalViewPr>
  <p:slideViewPr>
    <p:cSldViewPr snapToGrid="0">
      <p:cViewPr varScale="1">
        <p:scale>
          <a:sx n="31" d="100"/>
          <a:sy n="31" d="100"/>
        </p:scale>
        <p:origin x="20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22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3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2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7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90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1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9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4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2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EA4BF-8CDD-4C59-AD09-7C24F6E1A33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B3526-29D8-4358-A85E-6EF91902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6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&amp;ehk=yYD4xdg3y5"/><Relationship Id="rId18" Type="http://schemas.openxmlformats.org/officeDocument/2006/relationships/image" Target="../media/image16.png&amp;ehk=6KOvavIP5SPRtYN5sSpoBA&amp;r=0&amp;pid=OfficeInsert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4.png&amp;ehk=VdNHIiME9PlxHl3E6E07yw&amp;r=0&amp;pid=OfficeInsert"/><Relationship Id="rId20" Type="http://schemas.openxmlformats.org/officeDocument/2006/relationships/image" Target="../media/image18.png&amp;ehk=1QrzW11qhtOZhegCXNiSog&amp;r=0&amp;pid=OfficeInsert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microsoft.com/office/2007/relationships/hdphoto" Target="../media/hdphoto1.wdp"/><Relationship Id="rId15" Type="http://schemas.openxmlformats.org/officeDocument/2006/relationships/image" Target="../media/image13.png&amp;ehk=yrlfOumT7vtIIo2MvhYR7Q&amp;r=0&amp;pid=OfficeInsert"/><Relationship Id="rId23" Type="http://schemas.openxmlformats.org/officeDocument/2006/relationships/image" Target="../media/image20.png&amp;ehk=pVNoIFsVEpPESKlcEexm8w&amp;r=0&amp;pid=OfficeInsert"/><Relationship Id="rId28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openxmlformats.org/officeDocument/2006/relationships/image" Target="../media/image17.png&amp;ehk=GmiaSqp7SIVigdtZmuudkA&amp;r=0&amp;pid=OfficeInsert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microsoft.com/office/2007/relationships/hdphoto" Target="../media/hdphoto2.wdp"/><Relationship Id="rId27" Type="http://schemas.openxmlformats.org/officeDocument/2006/relationships/image" Target="../media/image24.gif&amp;ehk=WkZ8Fi2nrbB0PNIoF6nfRw&amp;r=0&amp;pid=OfficeInser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6245895"/>
            <a:ext cx="32004000" cy="36507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558" y="673939"/>
            <a:ext cx="4299284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67" y="2095960"/>
            <a:ext cx="6791566" cy="2838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47" y="1529317"/>
            <a:ext cx="3550771" cy="3550771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533539" y="2477419"/>
            <a:ext cx="118513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91F3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Senior Project, 2017, Spring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94661" y="3564681"/>
            <a:ext cx="55290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91F3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MyVIPCity 1.0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87290" y="4559610"/>
            <a:ext cx="125438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91F3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Student</a:t>
            </a:r>
            <a:r>
              <a:rPr lang="en-US" sz="3500" dirty="0">
                <a:solidFill>
                  <a:srgbClr val="091F3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Angel Paredes, Florida International University </a:t>
            </a:r>
          </a:p>
          <a:p>
            <a:pPr algn="ctr"/>
            <a:r>
              <a:rPr lang="en-US" sz="3500" b="1" dirty="0">
                <a:solidFill>
                  <a:srgbClr val="091F3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Mentor</a:t>
            </a:r>
            <a:r>
              <a:rPr lang="en-US" sz="3500" dirty="0">
                <a:solidFill>
                  <a:srgbClr val="091F3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Mohsen Taheri, Florida International University </a:t>
            </a:r>
          </a:p>
          <a:p>
            <a:pPr algn="ctr"/>
            <a:r>
              <a:rPr lang="en-US" sz="3500" b="1" dirty="0">
                <a:solidFill>
                  <a:srgbClr val="091F3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Instructor</a:t>
            </a:r>
            <a:r>
              <a:rPr lang="en-US" sz="3500" dirty="0">
                <a:solidFill>
                  <a:srgbClr val="091F3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Masoud Sadjadi, Florida International University </a:t>
            </a:r>
          </a:p>
          <a:p>
            <a:pPr algn="ctr"/>
            <a:endParaRPr lang="en-US" sz="3500" dirty="0">
              <a:solidFill>
                <a:srgbClr val="091F3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3434000"/>
            <a:ext cx="329184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747050" y="6465109"/>
            <a:ext cx="10272910" cy="9144000"/>
            <a:chOff x="795176" y="7063482"/>
            <a:chExt cx="10272910" cy="9144000"/>
          </a:xfrm>
        </p:grpSpPr>
        <p:sp>
          <p:nvSpPr>
            <p:cNvPr id="4" name="Rectangle 3"/>
            <p:cNvSpPr/>
            <p:nvPr/>
          </p:nvSpPr>
          <p:spPr>
            <a:xfrm>
              <a:off x="795176" y="7063482"/>
              <a:ext cx="10258396" cy="9144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9690" y="7063482"/>
              <a:ext cx="10258396" cy="7232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1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279133" y="6465109"/>
            <a:ext cx="10272910" cy="9144000"/>
            <a:chOff x="795176" y="7063482"/>
            <a:chExt cx="10272910" cy="9144000"/>
          </a:xfrm>
        </p:grpSpPr>
        <p:sp>
          <p:nvSpPr>
            <p:cNvPr id="30" name="Rectangle 29"/>
            <p:cNvSpPr/>
            <p:nvPr/>
          </p:nvSpPr>
          <p:spPr>
            <a:xfrm>
              <a:off x="795176" y="7063482"/>
              <a:ext cx="10258396" cy="9144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9690" y="7063482"/>
              <a:ext cx="10258396" cy="7232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1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SOLUTION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811216" y="6498756"/>
            <a:ext cx="10272910" cy="9144000"/>
            <a:chOff x="795176" y="7063482"/>
            <a:chExt cx="10272910" cy="9144000"/>
          </a:xfrm>
        </p:grpSpPr>
        <p:sp>
          <p:nvSpPr>
            <p:cNvPr id="33" name="Rectangle 32"/>
            <p:cNvSpPr/>
            <p:nvPr/>
          </p:nvSpPr>
          <p:spPr>
            <a:xfrm>
              <a:off x="795176" y="7063482"/>
              <a:ext cx="10258396" cy="9144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9690" y="7063482"/>
              <a:ext cx="10258396" cy="7232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1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REQUIREMENTS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1564" y="15996808"/>
            <a:ext cx="31394181" cy="11265564"/>
            <a:chOff x="795176" y="7063482"/>
            <a:chExt cx="10259895" cy="11265564"/>
          </a:xfrm>
        </p:grpSpPr>
        <p:sp>
          <p:nvSpPr>
            <p:cNvPr id="36" name="Rectangle 35"/>
            <p:cNvSpPr/>
            <p:nvPr/>
          </p:nvSpPr>
          <p:spPr>
            <a:xfrm>
              <a:off x="795176" y="7063482"/>
              <a:ext cx="10258396" cy="1126556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6675" y="7063482"/>
              <a:ext cx="10258396" cy="7232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1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SCREENSHOTS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059329" y="7348901"/>
            <a:ext cx="973009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South Florida, being one of the most popular tourist destinations, does not have a centralized place where users can find information about high end restaurants and nightclubs. There are many visitors willing to pay a higher price to have a VIP experience in these places. Many times, these visitors want to use a VIP host, but they want to know more about the hosts before requesting their service.</a:t>
            </a:r>
          </a:p>
          <a:p>
            <a:endParaRPr lang="en-US" sz="4000" dirty="0">
              <a:solidFill>
                <a:srgbClr val="2E353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solidFill>
                <a:srgbClr val="2E353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593216" y="7348901"/>
            <a:ext cx="9868923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MyVIPCity 1.0 is a portal (Single Page Application) that keeps a list of high end restaurants/clubs with the corresponding VIP Hosts.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Social oriented</a:t>
            </a: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each business and VIP Host have a profile page with basic information plus a social feed section to post </a:t>
            </a:r>
            <a:r>
              <a:rPr lang="en-US" sz="4000" b="1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comments, pictures and videos</a:t>
            </a: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Rating system for VIP Hosts.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Easy searching functionality.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Results sorted by distance to user’s geographical location.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2E353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2E353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05" y="16966836"/>
            <a:ext cx="7054641" cy="100584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21" y="16966836"/>
            <a:ext cx="7054643" cy="100584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68313" y="16966836"/>
            <a:ext cx="4057684" cy="100584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81009" y="16966836"/>
            <a:ext cx="6733556" cy="100584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9577" y="16966836"/>
            <a:ext cx="4384577" cy="100584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69" name="Group 68"/>
          <p:cNvGrpSpPr/>
          <p:nvPr/>
        </p:nvGrpSpPr>
        <p:grpSpPr>
          <a:xfrm>
            <a:off x="795176" y="27650071"/>
            <a:ext cx="9661505" cy="7791324"/>
            <a:chOff x="795176" y="7063483"/>
            <a:chExt cx="9178659" cy="8353384"/>
          </a:xfrm>
        </p:grpSpPr>
        <p:sp>
          <p:nvSpPr>
            <p:cNvPr id="70" name="Rectangle 69"/>
            <p:cNvSpPr/>
            <p:nvPr/>
          </p:nvSpPr>
          <p:spPr>
            <a:xfrm>
              <a:off x="795176" y="7063483"/>
              <a:ext cx="9164870" cy="835338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08965" y="7068516"/>
              <a:ext cx="9164870" cy="77545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1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SYSTEM DESIGN - ARCHITECTURE</a:t>
              </a:r>
            </a:p>
          </p:txBody>
        </p:sp>
      </p:grpSp>
      <p:pic>
        <p:nvPicPr>
          <p:cNvPr id="108" name="Picture 1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5529" y="28566611"/>
            <a:ext cx="9057382" cy="6881834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10665250" y="27657409"/>
            <a:ext cx="10287893" cy="7791325"/>
            <a:chOff x="795176" y="7063482"/>
            <a:chExt cx="10287893" cy="7791325"/>
          </a:xfrm>
        </p:grpSpPr>
        <p:sp>
          <p:nvSpPr>
            <p:cNvPr id="111" name="Rectangle 110"/>
            <p:cNvSpPr/>
            <p:nvPr/>
          </p:nvSpPr>
          <p:spPr>
            <a:xfrm>
              <a:off x="795176" y="7063482"/>
              <a:ext cx="10258396" cy="7791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24673" y="7063482"/>
              <a:ext cx="10258396" cy="7232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1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OBJECT DESIGN</a:t>
              </a:r>
            </a:p>
          </p:txBody>
        </p:sp>
      </p:grpSp>
      <p:pic>
        <p:nvPicPr>
          <p:cNvPr id="113" name="Picture 1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68286" y="29344211"/>
            <a:ext cx="9966960" cy="4732717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21183304" y="27633076"/>
            <a:ext cx="10954512" cy="7815658"/>
            <a:chOff x="795176" y="7063482"/>
            <a:chExt cx="10954512" cy="7815658"/>
          </a:xfrm>
        </p:grpSpPr>
        <p:sp>
          <p:nvSpPr>
            <p:cNvPr id="117" name="Rectangle 116"/>
            <p:cNvSpPr/>
            <p:nvPr/>
          </p:nvSpPr>
          <p:spPr>
            <a:xfrm>
              <a:off x="795176" y="7063482"/>
              <a:ext cx="10953340" cy="781565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95176" y="7085617"/>
              <a:ext cx="10954512" cy="7232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1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IMPLEMENTATION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1256456" y="30018018"/>
            <a:ext cx="10803384" cy="4854380"/>
            <a:chOff x="156955" y="1717698"/>
            <a:chExt cx="8387216" cy="3768702"/>
          </a:xfrm>
        </p:grpSpPr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55" y="2287637"/>
              <a:ext cx="1905266" cy="466790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748"/>
            <a:stretch/>
          </p:blipFill>
          <p:spPr>
            <a:xfrm>
              <a:off x="2155125" y="2142294"/>
              <a:ext cx="1102142" cy="842121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981" y="2252333"/>
              <a:ext cx="1371600" cy="554922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983" y="2067802"/>
              <a:ext cx="1352171" cy="923984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204" y="2151573"/>
              <a:ext cx="928313" cy="813202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870" y="1717698"/>
              <a:ext cx="706235" cy="1390400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02" y="3379606"/>
              <a:ext cx="2095500" cy="590550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176" y="2972558"/>
              <a:ext cx="1238250" cy="1314450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387" y="3469041"/>
              <a:ext cx="3201968" cy="32148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9322" y="3211812"/>
              <a:ext cx="1234849" cy="926137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55" y="4595334"/>
              <a:ext cx="2809317" cy="577201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4611826"/>
              <a:ext cx="2480543" cy="544216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93" y="4013086"/>
              <a:ext cx="1475021" cy="1197480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7" y="4384986"/>
              <a:ext cx="1101414" cy="1101414"/>
            </a:xfrm>
            <a:prstGeom prst="rect">
              <a:avLst/>
            </a:prstGeom>
          </p:spPr>
        </p:pic>
      </p:grpSp>
      <p:sp>
        <p:nvSpPr>
          <p:cNvPr id="134" name="TextBox 133"/>
          <p:cNvSpPr txBox="1"/>
          <p:nvPr/>
        </p:nvSpPr>
        <p:spPr>
          <a:xfrm>
            <a:off x="21712867" y="28597764"/>
            <a:ext cx="9730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Programming Languages:</a:t>
            </a: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JavaScript, C#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1794929" y="29411496"/>
            <a:ext cx="9730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Frameworks, Technologies and Services</a:t>
            </a:r>
            <a:endParaRPr lang="en-US" sz="4000" dirty="0">
              <a:solidFill>
                <a:srgbClr val="2E353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2096625" y="7348901"/>
            <a:ext cx="973009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Users must be able to login with a created account, or with either Facebook or Gmail.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Admins can create/edit restaurants (add basic info i.e. address, name, etc.)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Admins can invite new VIP hosts for a specific restaurant/club.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VIP Hosts can accept invitations to join a restaurant/club.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VIP Hosts can have many profiles.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VIP Hosts and admins can posts comments, pictures and videos.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Users can add a review for VIP Hosts.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2E353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847064" y="35829095"/>
            <a:ext cx="9646991" cy="6608927"/>
            <a:chOff x="795176" y="7037394"/>
            <a:chExt cx="9164870" cy="68289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2" name="Rectangle 171"/>
            <p:cNvSpPr/>
            <p:nvPr/>
          </p:nvSpPr>
          <p:spPr>
            <a:xfrm>
              <a:off x="795176" y="7063481"/>
              <a:ext cx="9164870" cy="6802836"/>
            </a:xfrm>
            <a:prstGeom prst="rect">
              <a:avLst/>
            </a:prstGeom>
            <a:solidFill>
              <a:srgbClr val="E8EBF0"/>
            </a:solidFill>
            <a:ln>
              <a:solidFill>
                <a:schemeClr val="bg2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95176" y="7037394"/>
              <a:ext cx="9164870" cy="77545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1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SYSTEM DESIGN - DEPLOYMENT</a:t>
              </a:r>
            </a:p>
          </p:txBody>
        </p:sp>
      </p:grpSp>
      <p:pic>
        <p:nvPicPr>
          <p:cNvPr id="180" name="Picture 17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94" y="37176026"/>
            <a:ext cx="9415683" cy="4411657"/>
          </a:xfrm>
          <a:prstGeom prst="rect">
            <a:avLst/>
          </a:prstGeom>
        </p:spPr>
      </p:pic>
      <p:grpSp>
        <p:nvGrpSpPr>
          <p:cNvPr id="187" name="Group 186"/>
          <p:cNvGrpSpPr/>
          <p:nvPr/>
        </p:nvGrpSpPr>
        <p:grpSpPr>
          <a:xfrm>
            <a:off x="10709482" y="35829095"/>
            <a:ext cx="10258396" cy="6583680"/>
            <a:chOff x="795176" y="7063481"/>
            <a:chExt cx="10258396" cy="6583680"/>
          </a:xfrm>
        </p:grpSpPr>
        <p:sp>
          <p:nvSpPr>
            <p:cNvPr id="188" name="Rectangle 187"/>
            <p:cNvSpPr/>
            <p:nvPr/>
          </p:nvSpPr>
          <p:spPr>
            <a:xfrm>
              <a:off x="795176" y="7063481"/>
              <a:ext cx="10258396" cy="658368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795176" y="7063482"/>
              <a:ext cx="10258396" cy="7232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1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VERIFICATION</a:t>
              </a:r>
            </a:p>
          </p:txBody>
        </p:sp>
      </p:grpSp>
      <p:sp>
        <p:nvSpPr>
          <p:cNvPr id="190" name="TextBox 189"/>
          <p:cNvSpPr txBox="1"/>
          <p:nvPr/>
        </p:nvSpPr>
        <p:spPr>
          <a:xfrm>
            <a:off x="10835790" y="36669848"/>
            <a:ext cx="10087856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500" b="1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Purpose</a:t>
            </a:r>
            <a:r>
              <a:rPr lang="en-US" sz="35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Add a review to a VIP Host.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Preconditions</a:t>
            </a:r>
            <a:r>
              <a:rPr lang="en-US" sz="35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User is logged in, VIP Host profile opened and REVIEWS tab selected. Current Avg. Rating = 4, #Reviews = 1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Inputs: </a:t>
            </a:r>
            <a:r>
              <a:rPr lang="en-US" sz="35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 review with 5 stars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 Result: </a:t>
            </a:r>
            <a:r>
              <a:rPr lang="en-US" sz="35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 Avg. Rating = 4.5, #Reviews increased by one.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Actual Result: </a:t>
            </a:r>
            <a:r>
              <a:rPr lang="en-US" sz="35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Avg. Rating = 4.5, #Reviews = 2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 Result: </a:t>
            </a:r>
            <a:r>
              <a:rPr lang="en-US" sz="35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</a:t>
            </a:r>
            <a:endParaRPr lang="en-US" sz="3500" b="1" dirty="0">
              <a:solidFill>
                <a:srgbClr val="2E353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500" dirty="0">
              <a:solidFill>
                <a:srgbClr val="2E353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21183304" y="35829095"/>
            <a:ext cx="11001466" cy="6583680"/>
            <a:chOff x="795176" y="7063482"/>
            <a:chExt cx="11001466" cy="6583680"/>
          </a:xfrm>
        </p:grpSpPr>
        <p:sp>
          <p:nvSpPr>
            <p:cNvPr id="192" name="Rectangle 191"/>
            <p:cNvSpPr/>
            <p:nvPr/>
          </p:nvSpPr>
          <p:spPr>
            <a:xfrm>
              <a:off x="795176" y="7063482"/>
              <a:ext cx="10953340" cy="658368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95176" y="7085617"/>
              <a:ext cx="11001466" cy="7232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1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SUMMARY</a:t>
              </a:r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21365826" y="36669848"/>
            <a:ext cx="10818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8613" indent="-328613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MyVIPCity 1.0 keeps a portfolio of high end restaurants and VIP hosts, each having its own profile page.</a:t>
            </a:r>
          </a:p>
          <a:p>
            <a:pPr marL="328613" indent="-328613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first version is a Single Page Application.</a:t>
            </a:r>
          </a:p>
          <a:p>
            <a:pPr marL="328613" indent="-328613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offers an easy to consume REST API; therefore, future implementation of a phone app only needs to focus on UI.</a:t>
            </a:r>
          </a:p>
          <a:p>
            <a:pPr marL="328613" indent="-328613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Potential to add more </a:t>
            </a:r>
            <a:r>
              <a:rPr lang="en-US" sz="4000" i="1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amazing </a:t>
            </a:r>
            <a:r>
              <a:rPr lang="en-US" sz="4000" dirty="0">
                <a:solidFill>
                  <a:srgbClr val="2E35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features.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2296521" y="26724880"/>
            <a:ext cx="4759608" cy="4114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 Page: Search functionality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10712335" y="26724880"/>
            <a:ext cx="2802814" cy="4114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Restaurant Profile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16764147" y="26724880"/>
            <a:ext cx="2466016" cy="4114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VIP Host Profile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22006828" y="26724880"/>
            <a:ext cx="3481919" cy="4114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Restaurant Profile - Edit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28050864" y="26724880"/>
            <a:ext cx="3222002" cy="4114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VIP Host Profile - Edit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1450428" y="42951481"/>
            <a:ext cx="29486919" cy="838914"/>
          </a:xfrm>
          <a:prstGeom prst="round2SameRect">
            <a:avLst/>
          </a:prstGeom>
          <a:solidFill>
            <a:srgbClr val="20386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material presented in this poster is based upon the work supported by my mentor Mohsen Taheri. I am thankful to the help that I received from the Product Owners of this project: Ali </a:t>
            </a:r>
            <a:r>
              <a:rPr lang="en-US" sz="25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Aliabadi</a:t>
            </a:r>
            <a:r>
              <a:rPr lang="en-US" sz="2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Arash</a:t>
            </a:r>
            <a:r>
              <a:rPr lang="en-US" sz="2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Shivazad</a:t>
            </a:r>
            <a:r>
              <a:rPr lang="en-US" sz="2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Hamid-</a:t>
            </a:r>
            <a:r>
              <a:rPr lang="en-US" sz="25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reza</a:t>
            </a:r>
            <a:r>
              <a:rPr lang="en-US" sz="2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Nazemi</a:t>
            </a:r>
            <a:r>
              <a:rPr lang="en-US" sz="2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as well as from my teammate  </a:t>
            </a:r>
            <a:r>
              <a:rPr lang="en-US" sz="25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Darshana</a:t>
            </a:r>
            <a:r>
              <a:rPr lang="en-US" sz="2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Sebastian, mentor Mohsen Taheri and instructor Masoud Sadjadi. Special thanks to my family for all the support.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29184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01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5387</TotalTime>
  <Words>528</Words>
  <Application>Microsoft Office PowerPoint</Application>
  <PresentationFormat>Custom</PresentationFormat>
  <Paragraphs>46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Roboto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Paredes</dc:creator>
  <cp:lastModifiedBy>Angel Paredes</cp:lastModifiedBy>
  <cp:revision>156</cp:revision>
  <dcterms:created xsi:type="dcterms:W3CDTF">2017-04-13T01:52:10Z</dcterms:created>
  <dcterms:modified xsi:type="dcterms:W3CDTF">2017-04-16T19:41:20Z</dcterms:modified>
</cp:coreProperties>
</file>